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1200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4CB7FF-9D1D-4381-B7B0-ABB9A9848C2D}" type="datetimeFigureOut">
              <a:rPr lang="en-US" smtClean="0"/>
              <a:t>9/27/2011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8843A7-C9C0-4AD6-A69D-D5F7C2E3C9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1880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4CB7FF-9D1D-4381-B7B0-ABB9A9848C2D}" type="datetimeFigureOut">
              <a:rPr lang="en-US" smtClean="0"/>
              <a:t>9/27/2011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8843A7-C9C0-4AD6-A69D-D5F7C2E3C9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4707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4CB7FF-9D1D-4381-B7B0-ABB9A9848C2D}" type="datetimeFigureOut">
              <a:rPr lang="en-US" smtClean="0"/>
              <a:t>9/27/2011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8843A7-C9C0-4AD6-A69D-D5F7C2E3C9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49824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4CB7FF-9D1D-4381-B7B0-ABB9A9848C2D}" type="datetimeFigureOut">
              <a:rPr lang="en-US" smtClean="0"/>
              <a:t>9/27/2011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8843A7-C9C0-4AD6-A69D-D5F7C2E3C9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53190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4CB7FF-9D1D-4381-B7B0-ABB9A9848C2D}" type="datetimeFigureOut">
              <a:rPr lang="en-US" smtClean="0"/>
              <a:t>9/27/2011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8843A7-C9C0-4AD6-A69D-D5F7C2E3C9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820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4CB7FF-9D1D-4381-B7B0-ABB9A9848C2D}" type="datetimeFigureOut">
              <a:rPr lang="en-US" smtClean="0"/>
              <a:t>9/27/2011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8843A7-C9C0-4AD6-A69D-D5F7C2E3C9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5961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4CB7FF-9D1D-4381-B7B0-ABB9A9848C2D}" type="datetimeFigureOut">
              <a:rPr lang="en-US" smtClean="0"/>
              <a:t>9/27/2011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8843A7-C9C0-4AD6-A69D-D5F7C2E3C9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36615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4CB7FF-9D1D-4381-B7B0-ABB9A9848C2D}" type="datetimeFigureOut">
              <a:rPr lang="en-US" smtClean="0"/>
              <a:t>9/27/2011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8843A7-C9C0-4AD6-A69D-D5F7C2E3C9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14688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4CB7FF-9D1D-4381-B7B0-ABB9A9848C2D}" type="datetimeFigureOut">
              <a:rPr lang="en-US" smtClean="0"/>
              <a:t>9/27/2011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8843A7-C9C0-4AD6-A69D-D5F7C2E3C9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31185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4CB7FF-9D1D-4381-B7B0-ABB9A9848C2D}" type="datetimeFigureOut">
              <a:rPr lang="en-US" smtClean="0"/>
              <a:t>9/27/2011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8843A7-C9C0-4AD6-A69D-D5F7C2E3C9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06228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4CB7FF-9D1D-4381-B7B0-ABB9A9848C2D}" type="datetimeFigureOut">
              <a:rPr lang="en-US" smtClean="0"/>
              <a:t>9/27/2011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8843A7-C9C0-4AD6-A69D-D5F7C2E3C9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5949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4CB7FF-9D1D-4381-B7B0-ABB9A9848C2D}" type="datetimeFigureOut">
              <a:rPr lang="en-US" smtClean="0"/>
              <a:t>9/27/2011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8843A7-C9C0-4AD6-A69D-D5F7C2E3C9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4340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www.flowerclipart.com/flower_clipart_images/floral_border_design_0515-0907-0800-2534_SMU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878" y="0"/>
            <a:ext cx="6880934" cy="6842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347912" y="906959"/>
            <a:ext cx="4876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>
                <a:solidFill>
                  <a:srgbClr val="FF0000"/>
                </a:solidFill>
                <a:latin typeface="Kristen ITC" pitchFamily="66" charset="0"/>
              </a:rPr>
              <a:t>D</a:t>
            </a:r>
            <a:r>
              <a:rPr lang="fr-FR" sz="3200" dirty="0" smtClean="0">
                <a:latin typeface="Kristen ITC" pitchFamily="66" charset="0"/>
              </a:rPr>
              <a:t>ynamique</a:t>
            </a:r>
            <a:endParaRPr lang="fr-FR" sz="3200" dirty="0">
              <a:latin typeface="Kristen ITC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338387" y="1516559"/>
            <a:ext cx="4572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>
                <a:solidFill>
                  <a:srgbClr val="FFC000"/>
                </a:solidFill>
                <a:latin typeface="Kristen ITC" pitchFamily="66" charset="0"/>
              </a:rPr>
              <a:t>A</a:t>
            </a:r>
            <a:r>
              <a:rPr lang="fr-FR" sz="3200" dirty="0" smtClean="0">
                <a:latin typeface="Kristen ITC" pitchFamily="66" charset="0"/>
              </a:rPr>
              <a:t>rtiste</a:t>
            </a:r>
            <a:endParaRPr lang="fr-FR" sz="32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033587" y="2126159"/>
            <a:ext cx="5029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 err="1" smtClean="0">
                <a:latin typeface="Kristen ITC" pitchFamily="66" charset="0"/>
              </a:rPr>
              <a:t>ge</a:t>
            </a:r>
            <a:r>
              <a:rPr lang="fr-FR" sz="4400" dirty="0" err="1" smtClean="0">
                <a:solidFill>
                  <a:srgbClr val="00B050"/>
                </a:solidFill>
                <a:latin typeface="Kristen ITC" pitchFamily="66" charset="0"/>
              </a:rPr>
              <a:t>N</a:t>
            </a:r>
            <a:r>
              <a:rPr lang="fr-FR" sz="3200" dirty="0" err="1" smtClean="0">
                <a:latin typeface="Kristen ITC" pitchFamily="66" charset="0"/>
              </a:rPr>
              <a:t>tille</a:t>
            </a:r>
            <a:endParaRPr lang="fr-FR" sz="3200" dirty="0"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586037" y="2707212"/>
            <a:ext cx="447675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>
                <a:solidFill>
                  <a:srgbClr val="0070C0"/>
                </a:solidFill>
                <a:latin typeface="Kristen ITC" pitchFamily="66" charset="0"/>
              </a:rPr>
              <a:t>I</a:t>
            </a:r>
            <a:r>
              <a:rPr lang="fr-FR" sz="3200" dirty="0" smtClean="0">
                <a:latin typeface="Kristen ITC" pitchFamily="66" charset="0"/>
              </a:rPr>
              <a:t>ntelligente</a:t>
            </a:r>
            <a:endParaRPr lang="fr-FR" sz="3200" dirty="0">
              <a:latin typeface="Kristen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586037" y="3413728"/>
            <a:ext cx="30861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>
                <a:solidFill>
                  <a:srgbClr val="7030A0"/>
                </a:solidFill>
                <a:latin typeface="Kristen ITC" pitchFamily="66" charset="0"/>
              </a:rPr>
              <a:t>E</a:t>
            </a:r>
            <a:r>
              <a:rPr lang="fr-FR" sz="3200" dirty="0" smtClean="0">
                <a:latin typeface="Kristen ITC" pitchFamily="66" charset="0"/>
              </a:rPr>
              <a:t>nthousiaste</a:t>
            </a:r>
            <a:endParaRPr lang="fr-FR" sz="3200" dirty="0"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338387" y="4038600"/>
            <a:ext cx="6019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 err="1" smtClean="0">
                <a:latin typeface="Kristen ITC" pitchFamily="66" charset="0"/>
              </a:rPr>
              <a:t>fil</a:t>
            </a:r>
            <a:r>
              <a:rPr lang="fr-FR" sz="4400" dirty="0" err="1" smtClean="0">
                <a:solidFill>
                  <a:srgbClr val="FF0066"/>
                </a:solidFill>
                <a:latin typeface="Kristen ITC" pitchFamily="66" charset="0"/>
              </a:rPr>
              <a:t>L</a:t>
            </a:r>
            <a:r>
              <a:rPr lang="fr-FR" sz="3200" dirty="0" err="1" smtClean="0">
                <a:latin typeface="Kristen ITC" pitchFamily="66" charset="0"/>
              </a:rPr>
              <a:t>e</a:t>
            </a:r>
            <a:endParaRPr lang="fr-FR" sz="3200" dirty="0">
              <a:latin typeface="Kristen ITC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338387" y="4648200"/>
            <a:ext cx="6172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 err="1" smtClean="0">
                <a:latin typeface="Kristen ITC" pitchFamily="66" charset="0"/>
              </a:rPr>
              <a:t>jo</a:t>
            </a:r>
            <a:r>
              <a:rPr lang="fr-FR" sz="4400" dirty="0" err="1" smtClean="0">
                <a:solidFill>
                  <a:srgbClr val="00B050"/>
                </a:solidFill>
                <a:latin typeface="Kristen ITC" pitchFamily="66" charset="0"/>
              </a:rPr>
              <a:t>L</a:t>
            </a:r>
            <a:r>
              <a:rPr lang="fr-FR" sz="3200" dirty="0" err="1" smtClean="0">
                <a:latin typeface="Kristen ITC" pitchFamily="66" charset="0"/>
              </a:rPr>
              <a:t>ie</a:t>
            </a:r>
            <a:endParaRPr lang="fr-FR" sz="3200" dirty="0">
              <a:latin typeface="Kristen ITC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338387" y="5334000"/>
            <a:ext cx="55626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 err="1" smtClean="0">
                <a:latin typeface="Kristen ITC" pitchFamily="66" charset="0"/>
              </a:rPr>
              <a:t>én</a:t>
            </a:r>
            <a:r>
              <a:rPr lang="fr-FR" sz="4400" dirty="0" err="1" smtClean="0">
                <a:solidFill>
                  <a:srgbClr val="FFC000"/>
                </a:solidFill>
                <a:latin typeface="Kristen ITC" pitchFamily="66" charset="0"/>
              </a:rPr>
              <a:t>E</a:t>
            </a:r>
            <a:r>
              <a:rPr lang="fr-FR" sz="3200" dirty="0" err="1" smtClean="0">
                <a:latin typeface="Kristen ITC" pitchFamily="66" charset="0"/>
              </a:rPr>
              <a:t>rgique</a:t>
            </a:r>
            <a:endParaRPr lang="fr-FR" sz="32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8735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8</Words>
  <Application>Microsoft Office PowerPoint</Application>
  <PresentationFormat>On-screen Show (4:3)</PresentationFormat>
  <Paragraphs>8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2</cp:revision>
  <dcterms:created xsi:type="dcterms:W3CDTF">2011-09-27T10:48:36Z</dcterms:created>
  <dcterms:modified xsi:type="dcterms:W3CDTF">2011-09-27T11:01:27Z</dcterms:modified>
</cp:coreProperties>
</file>